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Cardano NFT Gift Card dApp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Transform traditional gift cards into personalized NFTs on the Cardano blockchain. Create beautiful, customizable gift cards loaded with ADA that recipients can redeem seamlessly.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919877"/>
            <a:ext cx="7303056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Ready to Transform Gifting?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969" y="1905000"/>
            <a:ext cx="7652861" cy="2662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50"/>
              </a:lnSpc>
              <a:buNone/>
            </a:pPr>
            <a:r>
              <a:rPr lang="en-US" sz="8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Start Building Today</a:t>
            </a:r>
            <a:endParaRPr lang="en-US" sz="8350" dirty="0"/>
          </a:p>
        </p:txBody>
      </p:sp>
      <p:sp>
        <p:nvSpPr>
          <p:cNvPr id="5" name="Text 2"/>
          <p:cNvSpPr/>
          <p:nvPr/>
        </p:nvSpPr>
        <p:spPr>
          <a:xfrm>
            <a:off x="6231969" y="4887158"/>
            <a:ext cx="7652861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Join the revolution of decentralized gifting with our open-source NFT gift card dApp. Perfect for Web3 developers ready to create meaningful, secure, and beautiful gift experiences on Cardano.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551414" y="6388537"/>
            <a:ext cx="7333417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"Happy gifting on Cardano! Transform traditional gift cards into memorable NFT experiences that recipients will treasure forever."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1969" y="6148983"/>
            <a:ext cx="22860" cy="1160621"/>
          </a:xfrm>
          <a:prstGeom prst="rect">
            <a:avLst/>
          </a:prstGeom>
          <a:solidFill>
            <a:srgbClr val="F2F2F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9216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Revolutionary NFT Gift Experience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554962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Decentralized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Built on Cardano blockchain ensuring security and transparency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171700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554962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NFT-Powered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80380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Each gift card is a unique, collectible NFT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Customizable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Personalized themes, messages, and designs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374124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ADA-Loaded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6229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cards with real ADA value for recipients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40" y="459105"/>
            <a:ext cx="7056001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Beautiful Themes &amp; Customization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4240" y="1398151"/>
            <a:ext cx="25043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6 Stunning Themes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4240" y="1877973"/>
            <a:ext cx="65273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Birthday celebrations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4240" y="2203371"/>
            <a:ext cx="65273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Holiday seasons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4240" y="2528768"/>
            <a:ext cx="65273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Anniversary milestones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4240" y="2854166"/>
            <a:ext cx="65273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General celebrations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4240" y="3179564"/>
            <a:ext cx="65273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Modern aesthetics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84240" y="3504962"/>
            <a:ext cx="652736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Minimal elegance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417" y="1418987"/>
            <a:ext cx="6527363" cy="696241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84240" y="8756928"/>
            <a:ext cx="13461921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Plus 10 vibrant gradient backgrounds, 16 decorative elements, and custom personal messages to make each gift card truly unique.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Highlights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Preview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Watch your NFT design come to life as you create it with instant visual feedback and live updates.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Personal Messages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heartfelt, custom messages to make your gift cards meaningful and memorable for recipients.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481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Live Updates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transaction status tracking and comprehensive gift card management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387"/>
            <a:ext cx="7478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Powerful 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2794"/>
            <a:ext cx="6407944" cy="2411254"/>
          </a:xfrm>
          <a:prstGeom prst="roundRect">
            <a:avLst>
              <a:gd name="adj" fmla="val 3951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383274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7621" y="2506980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Contract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780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Aiken (Plutus V3) for secure, efficient blockchain operations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52794"/>
            <a:ext cx="6408063" cy="2411254"/>
          </a:xfrm>
          <a:prstGeom prst="roundRect">
            <a:avLst>
              <a:gd name="adj" fmla="val 3951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9027" y="2383274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498" y="2506980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78094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Next.js 15 with TypeScript for modern, type-safe development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048351"/>
          </a:xfrm>
          <a:prstGeom prst="roundRect">
            <a:avLst>
              <a:gd name="adj" fmla="val 4651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24270" y="5021342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1" y="5145048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928598"/>
            <a:ext cx="3125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Blockchain Integration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84" y="64190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MeshJS for seamless Cardano wallet connectivity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048351"/>
          </a:xfrm>
          <a:prstGeom prst="roundRect">
            <a:avLst>
              <a:gd name="adj" fmla="val 4651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59027" y="5021342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98" y="5145048"/>
            <a:ext cx="340162" cy="425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85842" y="592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Styling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842" y="641901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TailwindCSS for responsive, beautiful UI components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Quick Setup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Clone Repository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Download the project and navigate to the directory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559254"/>
            <a:ext cx="2917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Install Dependencies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npm install to get all required packages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438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Compile Smart Contract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Aiken build to generate plutus.json and update constants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991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Launch Development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Start the dev server and connect your Cardano wallet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453"/>
            <a:ext cx="7590234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Creating Your First Gift Card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1974890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19575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Connect Wallet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2673310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Link your Cardano wallet (Nami, Eternl, Flint)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300174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5210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Enter Details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3998595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recipient address and ADA amount (minimum 2 ADA)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625459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48463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Customize Design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323880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Choose themes, colors, and personal messages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950744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17160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Create &amp; Confirm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649164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 transaction and wait for blockchain confirmation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4461"/>
            <a:ext cx="6732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Contract Security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8553"/>
            <a:ext cx="4885015" cy="3205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680216"/>
            <a:ext cx="39231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Robust Validation Logic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333232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gift card smart contract ensures only designated recipients can redeem funds through cryptographic signature verification.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4313277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25252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42" y="465736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76943" y="4596765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Datum Structure: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Contains recipient's PubKeyHash for secure identification and fund protection.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39828" y="58951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Spend Condition: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Transactions must be signed by the recipient specified in the datum, ensuring complete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853"/>
            <a:ext cx="7265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Testing &amp; Troubleshooting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11260"/>
            <a:ext cx="4196358" cy="2569488"/>
          </a:xfrm>
          <a:prstGeom prst="roundRect">
            <a:avLst>
              <a:gd name="adj" fmla="val 37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645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Prerequisites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13611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Preprod testnet ADA from faucet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5783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Two wallet addresses for testing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02050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Node.js v18+ and Aiken v1.1.19+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11260"/>
            <a:ext cx="4196358" cy="2569488"/>
          </a:xfrm>
          <a:prstGeom prst="roundRect">
            <a:avLst>
              <a:gd name="adj" fmla="val 37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51396" y="3645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Common Issues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413611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 wallet is on Preprod testnet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51396" y="494121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Verify sufficient ADA for fees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51396" y="538341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Check recipient address validity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411260"/>
            <a:ext cx="4196358" cy="2569488"/>
          </a:xfrm>
          <a:prstGeom prst="roundRect">
            <a:avLst>
              <a:gd name="adj" fmla="val 37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74568" y="3645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Scenarios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74568" y="413611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and redeem gift cards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4568" y="457831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Verify locked UTXOs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4568" y="502050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error handling cases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2025-09-21T13:17:46Z</dcterms:created>
  <dcterms:modified xsi:type="dcterms:W3CDTF">2025-09-21T13:17:46Z</dcterms:modified>
</cp:coreProperties>
</file>